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66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HyperScript Surge: Bridging Students &amp; Startups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OI-10 Team: HyperScript Surge, Vidyalankar Polytechnic.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Leader: Arjun Singh. 
Members: Daksh Patel, Priya Tiwari, Vaishnavi Javir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6908" y="5479852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 Projects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Relevant, engaging project ideas for final year students.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66147" y="5479852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Startup Talent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Talented students help solve real-world problems.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89795" y="547985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Application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Startups post problem statements; students propose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67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1571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950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9923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EJS, Bootstrap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81571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60950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5099923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Express.js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81571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60950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5099923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MongoDB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3910727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Product Flow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4124" y="1388150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Registration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64124" y="232671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4124" y="3265289"/>
            <a:ext cx="258127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 Portal</a:t>
            </a:r>
            <a:endParaRPr lang="en-US" sz="1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64124" y="4203859"/>
            <a:ext cx="210716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Proposal Submission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64124" y="5142428"/>
            <a:ext cx="322028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Management Dashboard</a:t>
            </a:r>
            <a:endParaRPr lang="en-US" sz="15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64124" y="6080998"/>
            <a:ext cx="196679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Completion</a:t>
            </a:r>
            <a:endParaRPr lang="en-US" sz="15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564124" y="7019568"/>
            <a:ext cx="219336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Feedback and Ratings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35668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Simplified Collaboration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Bridges gap between startups and students.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9677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Startups post real-world problems.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3054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Proposal Submission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submit tailored proposals.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3452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Non-Monetary Rewards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Certificates, LORs, portfolio building.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Bridging the Gap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Connects startups and students for mutual benefit.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Non-Monetary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Unique, non-financial relationship.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543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Submission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Mimics real-world software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EA6A0-FAF3-4D74-2B12-B21D003AD606}"/>
              </a:ext>
            </a:extLst>
          </p:cNvPr>
          <p:cNvSpPr txBox="1"/>
          <p:nvPr/>
        </p:nvSpPr>
        <p:spPr>
          <a:xfrm>
            <a:off x="323385" y="167268"/>
            <a:ext cx="6110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DEMO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DE898-3081-7FB6-D146-C78EBD48B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074"/>
            <a:ext cx="7019531" cy="317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3B81F-D82E-E694-F5BA-A3310218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59552"/>
            <a:ext cx="7315200" cy="3533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0917F7-C825-575C-D1A8-49074D4B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8001"/>
            <a:ext cx="7315200" cy="2905463"/>
          </a:xfrm>
          <a:prstGeom prst="rect">
            <a:avLst/>
          </a:prstGeom>
        </p:spPr>
      </p:pic>
      <p:pic>
        <p:nvPicPr>
          <p:cNvPr id="10" name="Picture 9" descr="A video player with a white line&#10;&#10;AI-generated content may be incorrect.">
            <a:extLst>
              <a:ext uri="{FF2B5EF4-FFF2-40B4-BE49-F238E27FC236}">
                <a16:creationId xmlns:a16="http://schemas.microsoft.com/office/drawing/2014/main" id="{FB5D2C1F-40E1-606D-8505-1C333455E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921" y="4487947"/>
            <a:ext cx="6757640" cy="26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7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61918" y="279213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436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Collaboration Tools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Chat, video conferencing, shared workspaces.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7986" y="432589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80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Showcasing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Students showcase completed projects.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28462" y="585966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Leaderboards, challenges, rewards.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200</Words>
  <Application>Microsoft Office PowerPoint</Application>
  <PresentationFormat>Custom</PresentationFormat>
  <Paragraphs>62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Sora Medium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Arjun Singh</cp:lastModifiedBy>
  <cp:revision>2</cp:revision>
  <dcterms:created xsi:type="dcterms:W3CDTF">2025-03-02T06:16:08Z</dcterms:created>
  <dcterms:modified xsi:type="dcterms:W3CDTF">2025-03-02T06:20:33Z</dcterms:modified>
</cp:coreProperties>
</file>